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57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19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58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5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136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9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72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0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7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56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2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1860-9865-4006-B956-481296FBAD83}" type="datetimeFigureOut">
              <a:rPr lang="da-DK" smtClean="0"/>
              <a:t>04-06-2014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764B-8EA4-4EB4-B271-3CD40D530E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49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3"/>
            <a:ext cx="12852920" cy="72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881697"/>
            <a:ext cx="14318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Forhindrings-</a:t>
            </a:r>
          </a:p>
          <a:p>
            <a:r>
              <a:rPr lang="da-DK" dirty="0" smtClean="0"/>
              <a:t>bane</a:t>
            </a:r>
            <a:endParaRPr lang="da-DK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2160" y="2528028"/>
            <a:ext cx="207150" cy="54093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8205" y="3574757"/>
            <a:ext cx="122668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Start for </a:t>
            </a:r>
          </a:p>
          <a:p>
            <a:r>
              <a:rPr lang="da-DK" dirty="0" smtClean="0"/>
              <a:t>Rød og Blå </a:t>
            </a:r>
          </a:p>
          <a:p>
            <a:r>
              <a:rPr lang="da-DK" dirty="0" smtClean="0"/>
              <a:t>rute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14887" y="3574757"/>
            <a:ext cx="997273" cy="46166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2320" y="2216340"/>
            <a:ext cx="12046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Sekretariat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219310" y="2585672"/>
            <a:ext cx="1449034" cy="77132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41687" y="4797152"/>
            <a:ext cx="10651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Trailer</a:t>
            </a:r>
          </a:p>
          <a:p>
            <a:r>
              <a:rPr lang="da-DK" dirty="0" smtClean="0"/>
              <a:t>Parkering</a:t>
            </a:r>
          </a:p>
        </p:txBody>
      </p:sp>
    </p:spTree>
    <p:extLst>
      <p:ext uri="{BB962C8B-B14F-4D97-AF65-F5344CB8AC3E}">
        <p14:creationId xmlns:p14="http://schemas.microsoft.com/office/powerpoint/2010/main" val="143756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Ølholm</dc:creator>
  <cp:lastModifiedBy>Per Ølholm</cp:lastModifiedBy>
  <cp:revision>2</cp:revision>
  <dcterms:created xsi:type="dcterms:W3CDTF">2014-06-04T21:26:07Z</dcterms:created>
  <dcterms:modified xsi:type="dcterms:W3CDTF">2014-06-04T21:41:12Z</dcterms:modified>
</cp:coreProperties>
</file>